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87" r:id="rId2"/>
  </p:sldMasterIdLst>
  <p:notesMasterIdLst>
    <p:notesMasterId r:id="rId9"/>
  </p:notesMasterIdLst>
  <p:sldIdLst>
    <p:sldId id="2147470309" r:id="rId3"/>
    <p:sldId id="2147481752" r:id="rId4"/>
    <p:sldId id="2147481751" r:id="rId5"/>
    <p:sldId id="2147481753" r:id="rId6"/>
    <p:sldId id="2147481754" r:id="rId7"/>
    <p:sldId id="214748175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51B"/>
    <a:srgbClr val="006699"/>
    <a:srgbClr val="004DA4"/>
    <a:srgbClr val="004863"/>
    <a:srgbClr val="06617A"/>
    <a:srgbClr val="028A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027" autoAdjust="0"/>
    <p:restoredTop sz="94694"/>
  </p:normalViewPr>
  <p:slideViewPr>
    <p:cSldViewPr snapToGrid="0" snapToObjects="1">
      <p:cViewPr varScale="1">
        <p:scale>
          <a:sx n="111" d="100"/>
          <a:sy n="111" d="100"/>
        </p:scale>
        <p:origin x="240" y="2136"/>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3F223D-A5D7-294F-A2AF-E3E9D8D4210F}" type="datetimeFigureOut">
              <a:rPr lang="en-US" smtClean="0"/>
              <a:t>4/14/26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0D78FE-C674-E249-B507-D59DC2930C7B}" type="slidenum">
              <a:rPr lang="en-US" smtClean="0"/>
              <a:t>‹#›</a:t>
            </a:fld>
            <a:endParaRPr lang="en-US"/>
          </a:p>
        </p:txBody>
      </p:sp>
    </p:spTree>
    <p:extLst>
      <p:ext uri="{BB962C8B-B14F-4D97-AF65-F5344CB8AC3E}">
        <p14:creationId xmlns:p14="http://schemas.microsoft.com/office/powerpoint/2010/main" val="1553438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D8295-0CAC-DD4C-9C0B-31BB99291855}"/>
              </a:ext>
            </a:extLst>
          </p:cNvPr>
          <p:cNvSpPr>
            <a:spLocks noGrp="1"/>
          </p:cNvSpPr>
          <p:nvPr>
            <p:ph type="ctrTitle"/>
          </p:nvPr>
        </p:nvSpPr>
        <p:spPr>
          <a:xfrm>
            <a:off x="1524000" y="1122363"/>
            <a:ext cx="9144000" cy="2387600"/>
          </a:xfrm>
        </p:spPr>
        <p:txBody>
          <a:bodyPr anchor="b">
            <a:normAutofit/>
          </a:bodyPr>
          <a:lstStyle>
            <a:lvl1pPr algn="ctr">
              <a:defRPr sz="4800"/>
            </a:lvl1pPr>
          </a:lstStyle>
          <a:p>
            <a:r>
              <a:rPr lang="en-US" dirty="0"/>
              <a:t>Click to edit Master title style</a:t>
            </a:r>
          </a:p>
        </p:txBody>
      </p:sp>
      <p:sp>
        <p:nvSpPr>
          <p:cNvPr id="3" name="Subtitle 2">
            <a:extLst>
              <a:ext uri="{FF2B5EF4-FFF2-40B4-BE49-F238E27FC236}">
                <a16:creationId xmlns:a16="http://schemas.microsoft.com/office/drawing/2014/main" id="{0832BB3F-5C12-E144-9B5A-38EA414121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3B0C0C1-F5BD-D045-A82B-08956C1001DF}"/>
              </a:ext>
            </a:extLst>
          </p:cNvPr>
          <p:cNvSpPr>
            <a:spLocks noGrp="1"/>
          </p:cNvSpPr>
          <p:nvPr>
            <p:ph type="dt" sz="half" idx="10"/>
          </p:nvPr>
        </p:nvSpPr>
        <p:spPr>
          <a:xfrm>
            <a:off x="838200" y="6356350"/>
            <a:ext cx="2743200" cy="365125"/>
          </a:xfrm>
          <a:prstGeom prst="rect">
            <a:avLst/>
          </a:prstGeom>
        </p:spPr>
        <p:txBody>
          <a:bodyPr/>
          <a:lstStyle/>
          <a:p>
            <a:fld id="{49A5149B-9DCC-E94A-95B2-FE0A7853D875}" type="datetime1">
              <a:rPr lang="en-US" smtClean="0"/>
              <a:t>4/14/26</a:t>
            </a:fld>
            <a:endParaRPr lang="en-US"/>
          </a:p>
        </p:txBody>
      </p:sp>
      <p:sp>
        <p:nvSpPr>
          <p:cNvPr id="5" name="Footer Placeholder 4">
            <a:extLst>
              <a:ext uri="{FF2B5EF4-FFF2-40B4-BE49-F238E27FC236}">
                <a16:creationId xmlns:a16="http://schemas.microsoft.com/office/drawing/2014/main" id="{6B3E6082-2E87-D04E-B7BC-5173C079C7C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D4DE647-5A85-5149-ACEE-223B843ACB4F}"/>
              </a:ext>
            </a:extLst>
          </p:cNvPr>
          <p:cNvSpPr>
            <a:spLocks noGrp="1"/>
          </p:cNvSpPr>
          <p:nvPr>
            <p:ph type="sldNum" sz="quarter" idx="12"/>
          </p:nvPr>
        </p:nvSpPr>
        <p:spPr/>
        <p:txBody>
          <a:bodyPr/>
          <a:lstStyle/>
          <a:p>
            <a:fld id="{36D64E1A-ACCA-6847-A964-75C0750A57BD}" type="slidenum">
              <a:rPr lang="en-US" smtClean="0"/>
              <a:t>‹#›</a:t>
            </a:fld>
            <a:endParaRPr lang="en-US"/>
          </a:p>
        </p:txBody>
      </p:sp>
    </p:spTree>
    <p:extLst>
      <p:ext uri="{BB962C8B-B14F-4D97-AF65-F5344CB8AC3E}">
        <p14:creationId xmlns:p14="http://schemas.microsoft.com/office/powerpoint/2010/main" val="2430535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FE010-9EF4-DD40-A714-70AEC2C07DAF}"/>
              </a:ext>
            </a:extLst>
          </p:cNvPr>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59CC6069-45FE-D746-B860-08BFBA07EE55}"/>
              </a:ext>
            </a:extLst>
          </p:cNvPr>
          <p:cNvSpPr>
            <a:spLocks noGrp="1"/>
          </p:cNvSpPr>
          <p:nvPr>
            <p:ph type="dt" sz="half" idx="10"/>
          </p:nvPr>
        </p:nvSpPr>
        <p:spPr>
          <a:xfrm>
            <a:off x="838200" y="6356350"/>
            <a:ext cx="2743200" cy="365125"/>
          </a:xfrm>
          <a:prstGeom prst="rect">
            <a:avLst/>
          </a:prstGeom>
        </p:spPr>
        <p:txBody>
          <a:bodyPr/>
          <a:lstStyle/>
          <a:p>
            <a:fld id="{E40A952E-CBDE-E44F-8406-D37D1A7CDB76}" type="datetime1">
              <a:rPr lang="en-US" smtClean="0"/>
              <a:t>4/14/26</a:t>
            </a:fld>
            <a:endParaRPr lang="en-US"/>
          </a:p>
        </p:txBody>
      </p:sp>
      <p:sp>
        <p:nvSpPr>
          <p:cNvPr id="5" name="Footer Placeholder 4">
            <a:extLst>
              <a:ext uri="{FF2B5EF4-FFF2-40B4-BE49-F238E27FC236}">
                <a16:creationId xmlns:a16="http://schemas.microsoft.com/office/drawing/2014/main" id="{7AEEA2C4-0E1C-5946-B6F1-20F111DBE4F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AF195BB-235F-C244-B4DF-0DC1AF8D749B}"/>
              </a:ext>
            </a:extLst>
          </p:cNvPr>
          <p:cNvSpPr>
            <a:spLocks noGrp="1"/>
          </p:cNvSpPr>
          <p:nvPr>
            <p:ph type="sldNum" sz="quarter" idx="12"/>
          </p:nvPr>
        </p:nvSpPr>
        <p:spPr/>
        <p:txBody>
          <a:bodyPr/>
          <a:lstStyle/>
          <a:p>
            <a:fld id="{36D64E1A-ACCA-6847-A964-75C0750A57BD}" type="slidenum">
              <a:rPr lang="en-US" smtClean="0"/>
              <a:t>‹#›</a:t>
            </a:fld>
            <a:endParaRPr lang="en-US"/>
          </a:p>
        </p:txBody>
      </p:sp>
      <p:sp>
        <p:nvSpPr>
          <p:cNvPr id="8" name="Content Placeholder 2">
            <a:extLst>
              <a:ext uri="{FF2B5EF4-FFF2-40B4-BE49-F238E27FC236}">
                <a16:creationId xmlns:a16="http://schemas.microsoft.com/office/drawing/2014/main" id="{2CD9F934-9B91-B8D4-71FA-9159E05EF65E}"/>
              </a:ext>
            </a:extLst>
          </p:cNvPr>
          <p:cNvSpPr>
            <a:spLocks noGrp="1"/>
          </p:cNvSpPr>
          <p:nvPr>
            <p:ph idx="1"/>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44281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99DFC-83D7-7B45-ACAC-5BB25019C492}"/>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0B53FCBC-AE2A-BB45-BEE2-7F2C77F90A0E}"/>
              </a:ext>
            </a:extLst>
          </p:cNvPr>
          <p:cNvSpPr>
            <a:spLocks noGrp="1"/>
          </p:cNvSpPr>
          <p:nvPr>
            <p:ph type="body" idx="1"/>
          </p:nvPr>
        </p:nvSpPr>
        <p:spPr>
          <a:xfrm>
            <a:off x="831850" y="4589463"/>
            <a:ext cx="10515600" cy="1500187"/>
          </a:xfrm>
        </p:spPr>
        <p:txBody>
          <a:bodyPr/>
          <a:lstStyle>
            <a:lvl1pPr marL="0" indent="0">
              <a:buNone/>
              <a:defRPr sz="2400">
                <a:solidFill>
                  <a:schemeClr val="tx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6E0BDC22-C844-6A41-8711-75B882981F4D}"/>
              </a:ext>
            </a:extLst>
          </p:cNvPr>
          <p:cNvSpPr>
            <a:spLocks noGrp="1"/>
          </p:cNvSpPr>
          <p:nvPr>
            <p:ph type="dt" sz="half" idx="10"/>
          </p:nvPr>
        </p:nvSpPr>
        <p:spPr>
          <a:xfrm>
            <a:off x="838200" y="6356350"/>
            <a:ext cx="2743200" cy="365125"/>
          </a:xfrm>
          <a:prstGeom prst="rect">
            <a:avLst/>
          </a:prstGeom>
        </p:spPr>
        <p:txBody>
          <a:bodyPr/>
          <a:lstStyle/>
          <a:p>
            <a:fld id="{8A758066-9164-F042-8A49-D98CBB0F7C1F}" type="datetime1">
              <a:rPr lang="en-US" smtClean="0"/>
              <a:t>4/14/26</a:t>
            </a:fld>
            <a:endParaRPr lang="en-US"/>
          </a:p>
        </p:txBody>
      </p:sp>
      <p:sp>
        <p:nvSpPr>
          <p:cNvPr id="5" name="Footer Placeholder 4">
            <a:extLst>
              <a:ext uri="{FF2B5EF4-FFF2-40B4-BE49-F238E27FC236}">
                <a16:creationId xmlns:a16="http://schemas.microsoft.com/office/drawing/2014/main" id="{A69A2790-D84D-1647-9EEA-6A9A3ED045B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B16D84B-C258-E74B-AAF4-FF1BCF539FBA}"/>
              </a:ext>
            </a:extLst>
          </p:cNvPr>
          <p:cNvSpPr>
            <a:spLocks noGrp="1"/>
          </p:cNvSpPr>
          <p:nvPr>
            <p:ph type="sldNum" sz="quarter" idx="12"/>
          </p:nvPr>
        </p:nvSpPr>
        <p:spPr/>
        <p:txBody>
          <a:bodyPr/>
          <a:lstStyle/>
          <a:p>
            <a:fld id="{36D64E1A-ACCA-6847-A964-75C0750A57BD}" type="slidenum">
              <a:rPr lang="en-US" smtClean="0"/>
              <a:t>‹#›</a:t>
            </a:fld>
            <a:endParaRPr lang="en-US"/>
          </a:p>
        </p:txBody>
      </p:sp>
    </p:spTree>
    <p:extLst>
      <p:ext uri="{BB962C8B-B14F-4D97-AF65-F5344CB8AC3E}">
        <p14:creationId xmlns:p14="http://schemas.microsoft.com/office/powerpoint/2010/main" val="43907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2FDBE-4B98-3145-8435-EAF993E60F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4034BB-6B66-5A43-BAAF-A3B1F20469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2B0498-BFCD-F147-8189-2DBCF7763F3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84331C-78FE-8845-8DC6-3920442616DC}"/>
              </a:ext>
            </a:extLst>
          </p:cNvPr>
          <p:cNvSpPr>
            <a:spLocks noGrp="1"/>
          </p:cNvSpPr>
          <p:nvPr>
            <p:ph type="dt" sz="half" idx="10"/>
          </p:nvPr>
        </p:nvSpPr>
        <p:spPr>
          <a:xfrm>
            <a:off x="838200" y="6356350"/>
            <a:ext cx="2743200" cy="365125"/>
          </a:xfrm>
          <a:prstGeom prst="rect">
            <a:avLst/>
          </a:prstGeom>
        </p:spPr>
        <p:txBody>
          <a:bodyPr/>
          <a:lstStyle/>
          <a:p>
            <a:fld id="{E32E4F36-0777-ED4D-AF46-592578C348FA}" type="datetime1">
              <a:rPr lang="en-US" smtClean="0"/>
              <a:t>4/14/26</a:t>
            </a:fld>
            <a:endParaRPr lang="en-US"/>
          </a:p>
        </p:txBody>
      </p:sp>
      <p:sp>
        <p:nvSpPr>
          <p:cNvPr id="6" name="Footer Placeholder 5">
            <a:extLst>
              <a:ext uri="{FF2B5EF4-FFF2-40B4-BE49-F238E27FC236}">
                <a16:creationId xmlns:a16="http://schemas.microsoft.com/office/drawing/2014/main" id="{21A44B1D-68A9-1144-9610-D406B63A5F7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5E17517-98A8-AF43-88F8-68F20F9C5229}"/>
              </a:ext>
            </a:extLst>
          </p:cNvPr>
          <p:cNvSpPr>
            <a:spLocks noGrp="1"/>
          </p:cNvSpPr>
          <p:nvPr>
            <p:ph type="sldNum" sz="quarter" idx="12"/>
          </p:nvPr>
        </p:nvSpPr>
        <p:spPr/>
        <p:txBody>
          <a:bodyPr/>
          <a:lstStyle/>
          <a:p>
            <a:fld id="{36D64E1A-ACCA-6847-A964-75C0750A57BD}" type="slidenum">
              <a:rPr lang="en-US" smtClean="0"/>
              <a:t>‹#›</a:t>
            </a:fld>
            <a:endParaRPr lang="en-US"/>
          </a:p>
        </p:txBody>
      </p:sp>
    </p:spTree>
    <p:extLst>
      <p:ext uri="{BB962C8B-B14F-4D97-AF65-F5344CB8AC3E}">
        <p14:creationId xmlns:p14="http://schemas.microsoft.com/office/powerpoint/2010/main" val="2710834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DC894-0B18-B544-A1EC-88F2BBBD42A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7225FF-97AA-194D-BAD3-9D0B11FB5B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31E6A6-1856-AC4C-9099-2011FC4F90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8E3A84-46CB-114D-8062-FCE8751F56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DDAE96-379C-1149-83D3-7A3F877128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0BB580-41CF-EA4E-8402-F073C945E94B}"/>
              </a:ext>
            </a:extLst>
          </p:cNvPr>
          <p:cNvSpPr>
            <a:spLocks noGrp="1"/>
          </p:cNvSpPr>
          <p:nvPr>
            <p:ph type="dt" sz="half" idx="10"/>
          </p:nvPr>
        </p:nvSpPr>
        <p:spPr>
          <a:xfrm>
            <a:off x="838200" y="6356350"/>
            <a:ext cx="2743200" cy="365125"/>
          </a:xfrm>
          <a:prstGeom prst="rect">
            <a:avLst/>
          </a:prstGeom>
        </p:spPr>
        <p:txBody>
          <a:bodyPr/>
          <a:lstStyle/>
          <a:p>
            <a:fld id="{72CDD7EC-21F6-8442-B39B-6F7C0C7F940C}" type="datetime1">
              <a:rPr lang="en-US" smtClean="0"/>
              <a:t>4/14/26</a:t>
            </a:fld>
            <a:endParaRPr lang="en-US"/>
          </a:p>
        </p:txBody>
      </p:sp>
      <p:sp>
        <p:nvSpPr>
          <p:cNvPr id="8" name="Footer Placeholder 7">
            <a:extLst>
              <a:ext uri="{FF2B5EF4-FFF2-40B4-BE49-F238E27FC236}">
                <a16:creationId xmlns:a16="http://schemas.microsoft.com/office/drawing/2014/main" id="{A8B98FDF-361F-154F-A76F-6D7BF7E4CDB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9CF6F32-EA9C-B648-8D31-62376EF294C5}"/>
              </a:ext>
            </a:extLst>
          </p:cNvPr>
          <p:cNvSpPr>
            <a:spLocks noGrp="1"/>
          </p:cNvSpPr>
          <p:nvPr>
            <p:ph type="sldNum" sz="quarter" idx="12"/>
          </p:nvPr>
        </p:nvSpPr>
        <p:spPr/>
        <p:txBody>
          <a:bodyPr/>
          <a:lstStyle/>
          <a:p>
            <a:fld id="{36D64E1A-ACCA-6847-A964-75C0750A57BD}" type="slidenum">
              <a:rPr lang="en-US" smtClean="0"/>
              <a:t>‹#›</a:t>
            </a:fld>
            <a:endParaRPr lang="en-US"/>
          </a:p>
        </p:txBody>
      </p:sp>
    </p:spTree>
    <p:extLst>
      <p:ext uri="{BB962C8B-B14F-4D97-AF65-F5344CB8AC3E}">
        <p14:creationId xmlns:p14="http://schemas.microsoft.com/office/powerpoint/2010/main" val="1120483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44DD7-797B-B44C-813A-EBDCFAC020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5BBA20-CC87-324F-A92A-C27F311E9847}"/>
              </a:ext>
            </a:extLst>
          </p:cNvPr>
          <p:cNvSpPr>
            <a:spLocks noGrp="1"/>
          </p:cNvSpPr>
          <p:nvPr>
            <p:ph type="dt" sz="half" idx="10"/>
          </p:nvPr>
        </p:nvSpPr>
        <p:spPr>
          <a:xfrm>
            <a:off x="838200" y="6356350"/>
            <a:ext cx="2743200" cy="365125"/>
          </a:xfrm>
          <a:prstGeom prst="rect">
            <a:avLst/>
          </a:prstGeom>
        </p:spPr>
        <p:txBody>
          <a:bodyPr/>
          <a:lstStyle/>
          <a:p>
            <a:fld id="{CE502872-1417-B24C-923C-DEA2E778DD50}" type="datetime1">
              <a:rPr lang="en-US" smtClean="0"/>
              <a:t>4/14/26</a:t>
            </a:fld>
            <a:endParaRPr lang="en-US"/>
          </a:p>
        </p:txBody>
      </p:sp>
      <p:sp>
        <p:nvSpPr>
          <p:cNvPr id="4" name="Footer Placeholder 3">
            <a:extLst>
              <a:ext uri="{FF2B5EF4-FFF2-40B4-BE49-F238E27FC236}">
                <a16:creationId xmlns:a16="http://schemas.microsoft.com/office/drawing/2014/main" id="{0EC42936-8B20-F747-BD6C-20D2B00F127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995D13A4-F30A-A14E-99CC-2E6A31B2BE48}"/>
              </a:ext>
            </a:extLst>
          </p:cNvPr>
          <p:cNvSpPr>
            <a:spLocks noGrp="1"/>
          </p:cNvSpPr>
          <p:nvPr>
            <p:ph type="sldNum" sz="quarter" idx="12"/>
          </p:nvPr>
        </p:nvSpPr>
        <p:spPr/>
        <p:txBody>
          <a:bodyPr/>
          <a:lstStyle/>
          <a:p>
            <a:fld id="{36D64E1A-ACCA-6847-A964-75C0750A57BD}" type="slidenum">
              <a:rPr lang="en-US" smtClean="0"/>
              <a:t>‹#›</a:t>
            </a:fld>
            <a:endParaRPr lang="en-US"/>
          </a:p>
        </p:txBody>
      </p:sp>
    </p:spTree>
    <p:extLst>
      <p:ext uri="{BB962C8B-B14F-4D97-AF65-F5344CB8AC3E}">
        <p14:creationId xmlns:p14="http://schemas.microsoft.com/office/powerpoint/2010/main" val="1765825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0FCEF5-4709-5847-9C60-1ADC7371E34B}"/>
              </a:ext>
            </a:extLst>
          </p:cNvPr>
          <p:cNvSpPr>
            <a:spLocks noGrp="1"/>
          </p:cNvSpPr>
          <p:nvPr>
            <p:ph type="dt" sz="half" idx="10"/>
          </p:nvPr>
        </p:nvSpPr>
        <p:spPr>
          <a:xfrm>
            <a:off x="838200" y="6356350"/>
            <a:ext cx="2743200" cy="365125"/>
          </a:xfrm>
          <a:prstGeom prst="rect">
            <a:avLst/>
          </a:prstGeom>
        </p:spPr>
        <p:txBody>
          <a:bodyPr/>
          <a:lstStyle/>
          <a:p>
            <a:fld id="{94694C05-5586-944A-9799-70F4AE6623D7}" type="datetime1">
              <a:rPr lang="en-US" smtClean="0"/>
              <a:t>4/14/26</a:t>
            </a:fld>
            <a:endParaRPr lang="en-US"/>
          </a:p>
        </p:txBody>
      </p:sp>
      <p:sp>
        <p:nvSpPr>
          <p:cNvPr id="3" name="Footer Placeholder 2">
            <a:extLst>
              <a:ext uri="{FF2B5EF4-FFF2-40B4-BE49-F238E27FC236}">
                <a16:creationId xmlns:a16="http://schemas.microsoft.com/office/drawing/2014/main" id="{8FDA41FF-22C7-B548-9F21-F868367DDC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74E13E3-42F9-D042-AE61-C48D2356203D}"/>
              </a:ext>
            </a:extLst>
          </p:cNvPr>
          <p:cNvSpPr>
            <a:spLocks noGrp="1"/>
          </p:cNvSpPr>
          <p:nvPr>
            <p:ph type="sldNum" sz="quarter" idx="12"/>
          </p:nvPr>
        </p:nvSpPr>
        <p:spPr/>
        <p:txBody>
          <a:bodyPr/>
          <a:lstStyle/>
          <a:p>
            <a:fld id="{36D64E1A-ACCA-6847-A964-75C0750A57BD}" type="slidenum">
              <a:rPr lang="en-US" smtClean="0"/>
              <a:t>‹#›</a:t>
            </a:fld>
            <a:endParaRPr lang="en-US"/>
          </a:p>
        </p:txBody>
      </p:sp>
    </p:spTree>
    <p:extLst>
      <p:ext uri="{BB962C8B-B14F-4D97-AF65-F5344CB8AC3E}">
        <p14:creationId xmlns:p14="http://schemas.microsoft.com/office/powerpoint/2010/main" val="1429216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EA158-789D-BC4A-951A-24C8FDBE74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AB1761-80E6-2D46-8D7D-85C9AA8229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DF08D2-CF03-8B45-8A6D-24773D96F3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EFD5FB-0B56-7B49-900E-3D2E471AC68C}"/>
              </a:ext>
            </a:extLst>
          </p:cNvPr>
          <p:cNvSpPr>
            <a:spLocks noGrp="1"/>
          </p:cNvSpPr>
          <p:nvPr>
            <p:ph type="dt" sz="half" idx="10"/>
          </p:nvPr>
        </p:nvSpPr>
        <p:spPr>
          <a:xfrm>
            <a:off x="838200" y="6356350"/>
            <a:ext cx="2743200" cy="365125"/>
          </a:xfrm>
          <a:prstGeom prst="rect">
            <a:avLst/>
          </a:prstGeom>
        </p:spPr>
        <p:txBody>
          <a:bodyPr/>
          <a:lstStyle/>
          <a:p>
            <a:fld id="{4FDF16E2-F879-5546-B05E-D977E3F9C621}" type="datetime1">
              <a:rPr lang="en-US" smtClean="0"/>
              <a:t>4/14/26</a:t>
            </a:fld>
            <a:endParaRPr lang="en-US"/>
          </a:p>
        </p:txBody>
      </p:sp>
      <p:sp>
        <p:nvSpPr>
          <p:cNvPr id="6" name="Footer Placeholder 5">
            <a:extLst>
              <a:ext uri="{FF2B5EF4-FFF2-40B4-BE49-F238E27FC236}">
                <a16:creationId xmlns:a16="http://schemas.microsoft.com/office/drawing/2014/main" id="{CBB9E440-2B03-5D42-8932-E9BC44D495F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0F22344-320C-ED47-B322-E2FDC2C000C0}"/>
              </a:ext>
            </a:extLst>
          </p:cNvPr>
          <p:cNvSpPr>
            <a:spLocks noGrp="1"/>
          </p:cNvSpPr>
          <p:nvPr>
            <p:ph type="sldNum" sz="quarter" idx="12"/>
          </p:nvPr>
        </p:nvSpPr>
        <p:spPr/>
        <p:txBody>
          <a:bodyPr/>
          <a:lstStyle/>
          <a:p>
            <a:fld id="{36D64E1A-ACCA-6847-A964-75C0750A57BD}" type="slidenum">
              <a:rPr lang="en-US" smtClean="0"/>
              <a:t>‹#›</a:t>
            </a:fld>
            <a:endParaRPr lang="en-US"/>
          </a:p>
        </p:txBody>
      </p:sp>
    </p:spTree>
    <p:extLst>
      <p:ext uri="{BB962C8B-B14F-4D97-AF65-F5344CB8AC3E}">
        <p14:creationId xmlns:p14="http://schemas.microsoft.com/office/powerpoint/2010/main" val="31103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89CE2-0502-5E4F-8FFE-E91558377D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3D74B7-5553-094F-B84D-21C97D67DD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877425-98D3-8746-9D88-F372FFBB78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A76539-ED81-254F-B741-036489DB76DF}"/>
              </a:ext>
            </a:extLst>
          </p:cNvPr>
          <p:cNvSpPr>
            <a:spLocks noGrp="1"/>
          </p:cNvSpPr>
          <p:nvPr>
            <p:ph type="dt" sz="half" idx="10"/>
          </p:nvPr>
        </p:nvSpPr>
        <p:spPr>
          <a:xfrm>
            <a:off x="838200" y="6356350"/>
            <a:ext cx="2743200" cy="365125"/>
          </a:xfrm>
          <a:prstGeom prst="rect">
            <a:avLst/>
          </a:prstGeom>
        </p:spPr>
        <p:txBody>
          <a:bodyPr/>
          <a:lstStyle/>
          <a:p>
            <a:fld id="{A993E8CE-D912-C44B-99C5-888AD4EFEF2B}" type="datetime1">
              <a:rPr lang="en-US" smtClean="0"/>
              <a:t>4/14/26</a:t>
            </a:fld>
            <a:endParaRPr lang="en-US"/>
          </a:p>
        </p:txBody>
      </p:sp>
      <p:sp>
        <p:nvSpPr>
          <p:cNvPr id="6" name="Footer Placeholder 5">
            <a:extLst>
              <a:ext uri="{FF2B5EF4-FFF2-40B4-BE49-F238E27FC236}">
                <a16:creationId xmlns:a16="http://schemas.microsoft.com/office/drawing/2014/main" id="{ADEFA16F-658D-6B43-A958-DE9E9B3294C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B3680B2-D4D9-4947-A8B1-3DE3A6CFE75A}"/>
              </a:ext>
            </a:extLst>
          </p:cNvPr>
          <p:cNvSpPr>
            <a:spLocks noGrp="1"/>
          </p:cNvSpPr>
          <p:nvPr>
            <p:ph type="sldNum" sz="quarter" idx="12"/>
          </p:nvPr>
        </p:nvSpPr>
        <p:spPr/>
        <p:txBody>
          <a:bodyPr/>
          <a:lstStyle/>
          <a:p>
            <a:fld id="{36D64E1A-ACCA-6847-A964-75C0750A57BD}" type="slidenum">
              <a:rPr lang="en-US" smtClean="0"/>
              <a:t>‹#›</a:t>
            </a:fld>
            <a:endParaRPr lang="en-US"/>
          </a:p>
        </p:txBody>
      </p:sp>
    </p:spTree>
    <p:extLst>
      <p:ext uri="{BB962C8B-B14F-4D97-AF65-F5344CB8AC3E}">
        <p14:creationId xmlns:p14="http://schemas.microsoft.com/office/powerpoint/2010/main" val="3279364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8177E-C893-4B41-B34C-936B2B7BB2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B75977-DAD5-534C-A619-EE08CB239E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83CAEF-7AF3-9948-9966-EA952848E515}"/>
              </a:ext>
            </a:extLst>
          </p:cNvPr>
          <p:cNvSpPr>
            <a:spLocks noGrp="1"/>
          </p:cNvSpPr>
          <p:nvPr>
            <p:ph type="dt" sz="half" idx="10"/>
          </p:nvPr>
        </p:nvSpPr>
        <p:spPr>
          <a:xfrm>
            <a:off x="838200" y="6356350"/>
            <a:ext cx="2743200" cy="365125"/>
          </a:xfrm>
          <a:prstGeom prst="rect">
            <a:avLst/>
          </a:prstGeom>
        </p:spPr>
        <p:txBody>
          <a:bodyPr/>
          <a:lstStyle/>
          <a:p>
            <a:fld id="{0607C54F-9D06-8043-841A-BAC4EBE6BEE1}" type="datetime1">
              <a:rPr lang="en-US" smtClean="0"/>
              <a:t>4/14/26</a:t>
            </a:fld>
            <a:endParaRPr lang="en-US"/>
          </a:p>
        </p:txBody>
      </p:sp>
      <p:sp>
        <p:nvSpPr>
          <p:cNvPr id="5" name="Footer Placeholder 4">
            <a:extLst>
              <a:ext uri="{FF2B5EF4-FFF2-40B4-BE49-F238E27FC236}">
                <a16:creationId xmlns:a16="http://schemas.microsoft.com/office/drawing/2014/main" id="{0025E192-F041-204F-B189-03463A492E2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02D3BD6-4483-D641-A629-54D01446D715}"/>
              </a:ext>
            </a:extLst>
          </p:cNvPr>
          <p:cNvSpPr>
            <a:spLocks noGrp="1"/>
          </p:cNvSpPr>
          <p:nvPr>
            <p:ph type="sldNum" sz="quarter" idx="12"/>
          </p:nvPr>
        </p:nvSpPr>
        <p:spPr/>
        <p:txBody>
          <a:bodyPr/>
          <a:lstStyle/>
          <a:p>
            <a:fld id="{36D64E1A-ACCA-6847-A964-75C0750A57BD}" type="slidenum">
              <a:rPr lang="en-US" smtClean="0"/>
              <a:t>‹#›</a:t>
            </a:fld>
            <a:endParaRPr lang="en-US"/>
          </a:p>
        </p:txBody>
      </p:sp>
    </p:spTree>
    <p:extLst>
      <p:ext uri="{BB962C8B-B14F-4D97-AF65-F5344CB8AC3E}">
        <p14:creationId xmlns:p14="http://schemas.microsoft.com/office/powerpoint/2010/main" val="1376702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5F058C-D485-A646-9E1A-0533747DB22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A9B6234-A1BC-6747-B462-66303BA8FC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D2905F-4423-3B4D-9C02-EEC08E6490AB}"/>
              </a:ext>
            </a:extLst>
          </p:cNvPr>
          <p:cNvSpPr>
            <a:spLocks noGrp="1"/>
          </p:cNvSpPr>
          <p:nvPr>
            <p:ph type="dt" sz="half" idx="10"/>
          </p:nvPr>
        </p:nvSpPr>
        <p:spPr>
          <a:xfrm>
            <a:off x="838200" y="6356350"/>
            <a:ext cx="2743200" cy="365125"/>
          </a:xfrm>
          <a:prstGeom prst="rect">
            <a:avLst/>
          </a:prstGeom>
        </p:spPr>
        <p:txBody>
          <a:bodyPr/>
          <a:lstStyle/>
          <a:p>
            <a:fld id="{DEF339BD-1336-2A4D-B9AC-392B8193A9AB}" type="datetime1">
              <a:rPr lang="en-US" smtClean="0"/>
              <a:t>4/14/26</a:t>
            </a:fld>
            <a:endParaRPr lang="en-US"/>
          </a:p>
        </p:txBody>
      </p:sp>
      <p:sp>
        <p:nvSpPr>
          <p:cNvPr id="5" name="Footer Placeholder 4">
            <a:extLst>
              <a:ext uri="{FF2B5EF4-FFF2-40B4-BE49-F238E27FC236}">
                <a16:creationId xmlns:a16="http://schemas.microsoft.com/office/drawing/2014/main" id="{CFE76A57-DCD5-DF49-AD04-A6354D3DB5F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3AE9E03-44B7-7E43-A6AE-2CD05FC55ECA}"/>
              </a:ext>
            </a:extLst>
          </p:cNvPr>
          <p:cNvSpPr>
            <a:spLocks noGrp="1"/>
          </p:cNvSpPr>
          <p:nvPr>
            <p:ph type="sldNum" sz="quarter" idx="12"/>
          </p:nvPr>
        </p:nvSpPr>
        <p:spPr/>
        <p:txBody>
          <a:bodyPr/>
          <a:lstStyle/>
          <a:p>
            <a:fld id="{36D64E1A-ACCA-6847-A964-75C0750A57BD}" type="slidenum">
              <a:rPr lang="en-US" smtClean="0"/>
              <a:t>‹#›</a:t>
            </a:fld>
            <a:endParaRPr lang="en-US"/>
          </a:p>
        </p:txBody>
      </p:sp>
    </p:spTree>
    <p:extLst>
      <p:ext uri="{BB962C8B-B14F-4D97-AF65-F5344CB8AC3E}">
        <p14:creationId xmlns:p14="http://schemas.microsoft.com/office/powerpoint/2010/main" val="303307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R1">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79035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5">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508004" y="1178429"/>
            <a:ext cx="11157817" cy="231007"/>
          </a:xfrm>
          <a:prstGeom prst="rect">
            <a:avLst/>
          </a:prstGeom>
        </p:spPr>
        <p:txBody>
          <a:bodyPr wrap="none" lIns="0" tIns="0" rIns="0" bIns="0" anchor="ctr">
            <a:noAutofit/>
          </a:bodyPr>
          <a:lstStyle>
            <a:lvl1pPr marL="0" indent="0" algn="l">
              <a:buNone/>
              <a:defRPr sz="1200" b="0" baseline="0">
                <a:solidFill>
                  <a:schemeClr val="bg1"/>
                </a:solidFill>
                <a:latin typeface="+mn-lt"/>
                <a:ea typeface="Roboto" panose="02000000000000000000" pitchFamily="2" charset="0"/>
              </a:defRPr>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dirty="0"/>
              <a:t>CLICK TO EDITE SUBTITLE</a:t>
            </a:r>
          </a:p>
        </p:txBody>
      </p:sp>
      <p:sp>
        <p:nvSpPr>
          <p:cNvPr id="8" name="Title 2"/>
          <p:cNvSpPr>
            <a:spLocks noGrp="1"/>
          </p:cNvSpPr>
          <p:nvPr>
            <p:ph type="title"/>
          </p:nvPr>
        </p:nvSpPr>
        <p:spPr>
          <a:xfrm>
            <a:off x="508004" y="455086"/>
            <a:ext cx="11157817" cy="660511"/>
          </a:xfrm>
          <a:prstGeom prst="rect">
            <a:avLst/>
          </a:prstGeom>
        </p:spPr>
        <p:txBody>
          <a:bodyPr lIns="0" tIns="0" rIns="0" bIns="0" anchor="ctr"/>
          <a:lstStyle>
            <a:lvl1pPr algn="l">
              <a:defRPr sz="3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9765820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D9743-946D-E027-28CC-C048935449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E3A8B3-D769-E4EE-3050-41B3A6B501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258806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3616BC-C396-B94C-8354-F351C6AE9124}"/>
              </a:ext>
            </a:extLst>
          </p:cNvPr>
          <p:cNvSpPr/>
          <p:nvPr userDrawn="1"/>
        </p:nvSpPr>
        <p:spPr>
          <a:xfrm>
            <a:off x="0" y="6360160"/>
            <a:ext cx="12192000" cy="497840"/>
          </a:xfrm>
          <a:prstGeom prst="rect">
            <a:avLst/>
          </a:prstGeom>
          <a:solidFill>
            <a:srgbClr val="006699"/>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Title Placeholder 1">
            <a:extLst>
              <a:ext uri="{FF2B5EF4-FFF2-40B4-BE49-F238E27FC236}">
                <a16:creationId xmlns:a16="http://schemas.microsoft.com/office/drawing/2014/main" id="{B6EFCA47-A20F-C34A-8C6E-122E099F6D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C082B7F-F72D-2047-9144-C65D8B33E8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D9D35CA2-4C2F-F84D-B537-914839774DB1}"/>
              </a:ext>
            </a:extLst>
          </p:cNvPr>
          <p:cNvSpPr>
            <a:spLocks noGrp="1"/>
          </p:cNvSpPr>
          <p:nvPr>
            <p:ph type="sldNum" sz="quarter" idx="4"/>
          </p:nvPr>
        </p:nvSpPr>
        <p:spPr>
          <a:xfrm>
            <a:off x="11074400" y="6468110"/>
            <a:ext cx="797560" cy="365125"/>
          </a:xfrm>
          <a:prstGeom prst="rect">
            <a:avLst/>
          </a:prstGeom>
        </p:spPr>
        <p:txBody>
          <a:bodyPr vert="horz" lIns="91440" tIns="45720" rIns="91440" bIns="45720" rtlCol="0" anchor="ctr"/>
          <a:lstStyle>
            <a:lvl1pPr algn="r">
              <a:defRPr sz="1200">
                <a:solidFill>
                  <a:schemeClr val="bg1">
                    <a:lumMod val="85000"/>
                  </a:schemeClr>
                </a:solidFill>
                <a:latin typeface="Roboto Light" panose="02000000000000000000" pitchFamily="2" charset="0"/>
                <a:ea typeface="Roboto Light" panose="02000000000000000000" pitchFamily="2" charset="0"/>
                <a:cs typeface="Roboto Light" panose="02000000000000000000" pitchFamily="2" charset="0"/>
              </a:defRPr>
            </a:lvl1pPr>
          </a:lstStyle>
          <a:p>
            <a:fld id="{36D64E1A-ACCA-6847-A964-75C0750A57BD}" type="slidenum">
              <a:rPr lang="en-US" smtClean="0"/>
              <a:pPr/>
              <a:t>‹#›</a:t>
            </a:fld>
            <a:endParaRPr lang="en-US" dirty="0"/>
          </a:p>
        </p:txBody>
      </p:sp>
      <p:pic>
        <p:nvPicPr>
          <p:cNvPr id="15" name="Picture 14">
            <a:extLst>
              <a:ext uri="{FF2B5EF4-FFF2-40B4-BE49-F238E27FC236}">
                <a16:creationId xmlns:a16="http://schemas.microsoft.com/office/drawing/2014/main" id="{CEE128F3-5399-D94A-B4D7-5F8C048F2FA1}"/>
              </a:ext>
            </a:extLst>
          </p:cNvPr>
          <p:cNvPicPr>
            <a:picLocks noChangeAspect="1"/>
          </p:cNvPicPr>
          <p:nvPr userDrawn="1"/>
        </p:nvPicPr>
        <p:blipFill>
          <a:blip r:embed="rId15"/>
          <a:stretch>
            <a:fillRect/>
          </a:stretch>
        </p:blipFill>
        <p:spPr>
          <a:xfrm>
            <a:off x="358140" y="6501130"/>
            <a:ext cx="6419088" cy="228600"/>
          </a:xfrm>
          <a:prstGeom prst="rect">
            <a:avLst/>
          </a:prstGeom>
        </p:spPr>
      </p:pic>
    </p:spTree>
    <p:extLst>
      <p:ext uri="{BB962C8B-B14F-4D97-AF65-F5344CB8AC3E}">
        <p14:creationId xmlns:p14="http://schemas.microsoft.com/office/powerpoint/2010/main" val="3613533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5" r:id="rId12"/>
    <p:sldLayoutId id="2147483686" r:id="rId13"/>
  </p:sldLayoutIdLst>
  <p:hf hdr="0" ftr="0" dt="0"/>
  <p:txStyles>
    <p:titleStyle>
      <a:lvl1pPr algn="l" defTabSz="914400" rtl="0" eaLnBrk="1" latinLnBrk="0" hangingPunct="1">
        <a:lnSpc>
          <a:spcPct val="90000"/>
        </a:lnSpc>
        <a:spcBef>
          <a:spcPct val="0"/>
        </a:spcBef>
        <a:buNone/>
        <a:defRPr sz="4000" b="0" i="0" kern="1200">
          <a:solidFill>
            <a:srgbClr val="06617A"/>
          </a:solidFill>
          <a:latin typeface="Calibri" panose="020F0502020204030204" pitchFamily="34" charset="0"/>
          <a:ea typeface="Roboto Light" panose="02000000000000000000" pitchFamily="2" charset="0"/>
          <a:cs typeface="Calibri" panose="020F0502020204030204" pitchFamily="34" charset="0"/>
        </a:defRPr>
      </a:lvl1pPr>
    </p:titleStyle>
    <p:bodyStyle>
      <a:lvl1pPr marL="228600" indent="-228600" algn="l" defTabSz="914400" rtl="0" eaLnBrk="1" latinLnBrk="0" hangingPunct="1">
        <a:lnSpc>
          <a:spcPct val="90000"/>
        </a:lnSpc>
        <a:spcBef>
          <a:spcPts val="1000"/>
        </a:spcBef>
        <a:buClr>
          <a:srgbClr val="028AA0"/>
        </a:buClr>
        <a:buSzPct val="125000"/>
        <a:buFont typeface="Arial" panose="020B0604020202020204" pitchFamily="34" charset="0"/>
        <a:buChar char="•"/>
        <a:defRPr sz="2400" kern="1200">
          <a:solidFill>
            <a:schemeClr val="tx1">
              <a:lumMod val="75000"/>
            </a:schemeClr>
          </a:solidFill>
          <a:latin typeface="Calibri" panose="020F0502020204030204" pitchFamily="34" charset="0"/>
          <a:ea typeface="Roboto Light" panose="02000000000000000000" pitchFamily="2" charset="0"/>
          <a:cs typeface="Calibri" panose="020F0502020204030204" pitchFamily="34" charset="0"/>
        </a:defRPr>
      </a:lvl1pPr>
      <a:lvl2pPr marL="685800" indent="-228600" algn="l" defTabSz="914400" rtl="0" eaLnBrk="1" latinLnBrk="0" hangingPunct="1">
        <a:lnSpc>
          <a:spcPct val="90000"/>
        </a:lnSpc>
        <a:spcBef>
          <a:spcPts val="500"/>
        </a:spcBef>
        <a:buSzPct val="125000"/>
        <a:buFont typeface="Wingdings" pitchFamily="2" charset="2"/>
        <a:buChar char="§"/>
        <a:defRPr sz="1800" kern="1200">
          <a:solidFill>
            <a:schemeClr val="tx1">
              <a:lumMod val="75000"/>
            </a:schemeClr>
          </a:solidFill>
          <a:latin typeface="Calibri" panose="020F0502020204030204" pitchFamily="34" charset="0"/>
          <a:ea typeface="Roboto Light" panose="02000000000000000000" pitchFamily="2" charset="0"/>
          <a:cs typeface="Calibri" panose="020F0502020204030204" pitchFamily="34" charset="0"/>
        </a:defRPr>
      </a:lvl2pPr>
      <a:lvl3pPr marL="1143000" indent="-228600" algn="l" defTabSz="914400" rtl="0" eaLnBrk="1" latinLnBrk="0" hangingPunct="1">
        <a:lnSpc>
          <a:spcPct val="90000"/>
        </a:lnSpc>
        <a:spcBef>
          <a:spcPts val="500"/>
        </a:spcBef>
        <a:buSzPct val="125000"/>
        <a:buFont typeface="Arial" panose="020B0604020202020204" pitchFamily="34" charset="0"/>
        <a:buChar char="•"/>
        <a:defRPr sz="1600" kern="1200">
          <a:solidFill>
            <a:schemeClr val="tx1">
              <a:lumMod val="75000"/>
            </a:schemeClr>
          </a:solidFill>
          <a:latin typeface="Calibri" panose="020F0502020204030204" pitchFamily="34" charset="0"/>
          <a:ea typeface="Roboto Light" panose="02000000000000000000" pitchFamily="2" charset="0"/>
          <a:cs typeface="Calibri" panose="020F0502020204030204" pitchFamily="34" charset="0"/>
        </a:defRPr>
      </a:lvl3pPr>
      <a:lvl4pPr marL="1600200" indent="-228600" algn="l" defTabSz="914400" rtl="0" eaLnBrk="1" latinLnBrk="0" hangingPunct="1">
        <a:lnSpc>
          <a:spcPct val="90000"/>
        </a:lnSpc>
        <a:spcBef>
          <a:spcPts val="500"/>
        </a:spcBef>
        <a:buSzPct val="125000"/>
        <a:buFont typeface="Arial" panose="020B0604020202020204" pitchFamily="34" charset="0"/>
        <a:buChar char="•"/>
        <a:defRPr sz="1400" kern="1200">
          <a:solidFill>
            <a:schemeClr val="tx1">
              <a:lumMod val="75000"/>
            </a:schemeClr>
          </a:solidFill>
          <a:latin typeface="Calibri" panose="020F0502020204030204" pitchFamily="34" charset="0"/>
          <a:ea typeface="Roboto Light" panose="02000000000000000000" pitchFamily="2" charset="0"/>
          <a:cs typeface="Calibri" panose="020F0502020204030204" pitchFamily="34" charset="0"/>
        </a:defRPr>
      </a:lvl4pPr>
      <a:lvl5pPr marL="2057400" indent="-228600" algn="l" defTabSz="914400" rtl="0" eaLnBrk="1" latinLnBrk="0" hangingPunct="1">
        <a:lnSpc>
          <a:spcPct val="90000"/>
        </a:lnSpc>
        <a:spcBef>
          <a:spcPts val="500"/>
        </a:spcBef>
        <a:buSzPct val="125000"/>
        <a:buFont typeface="Arial" panose="020B0604020202020204" pitchFamily="34" charset="0"/>
        <a:buChar char="•"/>
        <a:defRPr sz="1200" kern="1200">
          <a:solidFill>
            <a:schemeClr val="tx1">
              <a:lumMod val="75000"/>
            </a:schemeClr>
          </a:solidFill>
          <a:latin typeface="Calibri" panose="020F0502020204030204" pitchFamily="34" charset="0"/>
          <a:ea typeface="Roboto Light" panose="02000000000000000000" pitchFamily="2"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12192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sz="1800">
              <a:latin typeface="Arial" pitchFamily="-108" charset="0"/>
              <a:ea typeface="ＭＳ Ｐゴシック" pitchFamily="-108" charset="-128"/>
              <a:cs typeface="ＭＳ Ｐゴシック" pitchFamily="-108" charset="-128"/>
            </a:endParaRPr>
          </a:p>
        </p:txBody>
      </p:sp>
      <p:sp>
        <p:nvSpPr>
          <p:cNvPr id="11" name="Rectangle 22"/>
          <p:cNvSpPr>
            <a:spLocks noChangeArrowheads="1"/>
          </p:cNvSpPr>
          <p:nvPr/>
        </p:nvSpPr>
        <p:spPr bwMode="auto">
          <a:xfrm>
            <a:off x="0" y="-7938"/>
            <a:ext cx="12192000" cy="1163638"/>
          </a:xfrm>
          <a:prstGeom prst="rect">
            <a:avLst/>
          </a:prstGeom>
          <a:solidFill>
            <a:schemeClr val="accent6"/>
          </a:solidFill>
          <a:ln w="9525">
            <a:noFill/>
            <a:miter lim="800000"/>
            <a:headEnd/>
            <a:tailEnd/>
          </a:ln>
          <a:effectLst/>
        </p:spPr>
        <p:txBody>
          <a:bodyPr wrap="none" anchor="ctr"/>
          <a:lstStyle/>
          <a:p>
            <a:pPr>
              <a:defRPr/>
            </a:pPr>
            <a:endParaRPr lang="en-US" sz="1800">
              <a:latin typeface="Arial" charset="0"/>
              <a:ea typeface="MS PGothic" pitchFamily="34" charset="-128"/>
            </a:endParaRPr>
          </a:p>
        </p:txBody>
      </p:sp>
      <p:sp>
        <p:nvSpPr>
          <p:cNvPr id="1028" name="Rectangle 4"/>
          <p:cNvSpPr>
            <a:spLocks noGrp="1" noChangeArrowheads="1"/>
          </p:cNvSpPr>
          <p:nvPr>
            <p:ph type="title"/>
          </p:nvPr>
        </p:nvSpPr>
        <p:spPr bwMode="auto">
          <a:xfrm>
            <a:off x="717551" y="152400"/>
            <a:ext cx="10847916"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717551" y="1447800"/>
            <a:ext cx="10830983" cy="4660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ltLang="ko-KR" dirty="0"/>
          </a:p>
        </p:txBody>
      </p:sp>
      <p:sp>
        <p:nvSpPr>
          <p:cNvPr id="4103" name="Text Box 7"/>
          <p:cNvSpPr txBox="1">
            <a:spLocks noChangeArrowheads="1"/>
          </p:cNvSpPr>
          <p:nvPr/>
        </p:nvSpPr>
        <p:spPr bwMode="auto">
          <a:xfrm>
            <a:off x="10272184" y="6584951"/>
            <a:ext cx="1727200" cy="214313"/>
          </a:xfrm>
          <a:prstGeom prst="rect">
            <a:avLst/>
          </a:prstGeom>
          <a:noFill/>
          <a:ln w="9525" algn="ctr">
            <a:noFill/>
            <a:miter lim="800000"/>
            <a:headEnd/>
            <a:tailEnd/>
          </a:ln>
          <a:effectLst/>
        </p:spPr>
        <p:txBody>
          <a:bodyPr>
            <a:spAutoFit/>
          </a:bodyPr>
          <a:lstStyle/>
          <a:p>
            <a:pPr algn="r">
              <a:spcBef>
                <a:spcPct val="50000"/>
              </a:spcBef>
            </a:pPr>
            <a:r>
              <a:rPr lang="en-US" altLang="ko-KR" sz="800" b="1" dirty="0">
                <a:solidFill>
                  <a:schemeClr val="tx2"/>
                </a:solidFill>
                <a:latin typeface="Georgia" pitchFamily="18" charset="0"/>
                <a:ea typeface="Gulim" pitchFamily="34" charset="-127"/>
              </a:rPr>
              <a:t>S L I D E  </a:t>
            </a:r>
            <a:fld id="{B6E65EB1-8770-4D6F-9BAC-B5A9D136F4D3}" type="slidenum">
              <a:rPr lang="en-US" altLang="ko-KR" sz="800" b="1">
                <a:solidFill>
                  <a:schemeClr val="tx2"/>
                </a:solidFill>
                <a:latin typeface="Georgia" pitchFamily="18" charset="0"/>
                <a:ea typeface="Gulim" pitchFamily="34" charset="-127"/>
              </a:rPr>
              <a:pPr algn="r">
                <a:spcBef>
                  <a:spcPct val="50000"/>
                </a:spcBef>
              </a:pPr>
              <a:t>‹#›</a:t>
            </a:fld>
            <a:endParaRPr lang="en-US" altLang="ko-KR" sz="800" b="1" dirty="0">
              <a:solidFill>
                <a:schemeClr val="tx2"/>
              </a:solidFill>
              <a:latin typeface="Georgia" pitchFamily="18" charset="0"/>
              <a:ea typeface="Gulim" pitchFamily="34" charset="-127"/>
            </a:endParaRPr>
          </a:p>
        </p:txBody>
      </p:sp>
      <p:sp>
        <p:nvSpPr>
          <p:cNvPr id="4118" name="Rectangle 22"/>
          <p:cNvSpPr>
            <a:spLocks noChangeArrowheads="1"/>
          </p:cNvSpPr>
          <p:nvPr/>
        </p:nvSpPr>
        <p:spPr bwMode="auto">
          <a:xfrm>
            <a:off x="0" y="6451600"/>
            <a:ext cx="12192000" cy="58738"/>
          </a:xfrm>
          <a:prstGeom prst="rect">
            <a:avLst/>
          </a:prstGeom>
          <a:solidFill>
            <a:schemeClr val="bg2">
              <a:lumMod val="60000"/>
              <a:lumOff val="40000"/>
            </a:schemeClr>
          </a:solidFill>
          <a:ln w="9525">
            <a:noFill/>
            <a:miter lim="800000"/>
            <a:headEnd/>
            <a:tailEnd/>
          </a:ln>
          <a:effectLst/>
        </p:spPr>
        <p:txBody>
          <a:bodyPr wrap="none" anchor="ctr"/>
          <a:lstStyle/>
          <a:p>
            <a:pPr>
              <a:defRPr/>
            </a:pPr>
            <a:endParaRPr lang="en-US" sz="1800">
              <a:latin typeface="Arial" charset="0"/>
              <a:ea typeface="MS PGothic" pitchFamily="34" charset="-128"/>
            </a:endParaRPr>
          </a:p>
        </p:txBody>
      </p:sp>
      <p:pic>
        <p:nvPicPr>
          <p:cNvPr id="1032" name="Picture 9" descr="YSM_Black_80%.eps"/>
          <p:cNvPicPr>
            <a:picLocks noChangeAspect="1"/>
          </p:cNvPicPr>
          <p:nvPr/>
        </p:nvPicPr>
        <p:blipFill>
          <a:blip r:embed="rId3" cstate="print"/>
          <a:srcRect/>
          <a:stretch>
            <a:fillRect/>
          </a:stretch>
        </p:blipFill>
        <p:spPr bwMode="auto">
          <a:xfrm>
            <a:off x="717551" y="6591300"/>
            <a:ext cx="2872316" cy="160338"/>
          </a:xfrm>
          <a:prstGeom prst="rect">
            <a:avLst/>
          </a:prstGeom>
          <a:noFill/>
          <a:ln w="9525">
            <a:noFill/>
            <a:miter lim="800000"/>
            <a:headEnd/>
            <a:tailEnd/>
          </a:ln>
        </p:spPr>
      </p:pic>
    </p:spTree>
    <p:extLst>
      <p:ext uri="{BB962C8B-B14F-4D97-AF65-F5344CB8AC3E}">
        <p14:creationId xmlns:p14="http://schemas.microsoft.com/office/powerpoint/2010/main" val="3719514578"/>
      </p:ext>
    </p:extLst>
  </p:cSld>
  <p:clrMap bg1="lt1" tx1="dk1" bg2="lt2" tx2="dk2" accent1="accent1" accent2="accent2" accent3="accent3" accent4="accent4" accent5="accent5" accent6="accent6" hlink="hlink" folHlink="folHlink"/>
  <p:sldLayoutIdLst>
    <p:sldLayoutId id="2147483712" r:id="rId1"/>
  </p:sldLayoutIdLst>
  <p:txStyles>
    <p:titleStyle>
      <a:lvl1pPr algn="l" rtl="0" eaLnBrk="1" fontAlgn="base" hangingPunct="1">
        <a:spcBef>
          <a:spcPct val="0"/>
        </a:spcBef>
        <a:spcAft>
          <a:spcPct val="0"/>
        </a:spcAft>
        <a:defRPr sz="26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metavivor.org/" TargetMode="External"/><Relationship Id="rId2" Type="http://schemas.openxmlformats.org/officeDocument/2006/relationships/hyperlink" Target="http://www.graspcancer.org/" TargetMode="External"/><Relationship Id="rId1" Type="http://schemas.openxmlformats.org/officeDocument/2006/relationships/slideLayout" Target="../slideLayouts/slideLayout2.xml"/><Relationship Id="rId5" Type="http://schemas.openxmlformats.org/officeDocument/2006/relationships/hyperlink" Target="http://www.abcglobalalliance.org/" TargetMode="External"/><Relationship Id="rId4" Type="http://schemas.openxmlformats.org/officeDocument/2006/relationships/hyperlink" Target="http://www.mbcalliance.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FD06A-ED69-2245-DE3E-8C4638BBDCC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566336E-1D4E-4D66-A610-E31AB252B52D}"/>
              </a:ext>
            </a:extLst>
          </p:cNvPr>
          <p:cNvPicPr>
            <a:picLocks noChangeAspect="1"/>
          </p:cNvPicPr>
          <p:nvPr/>
        </p:nvPicPr>
        <p:blipFill>
          <a:blip r:embed="rId2"/>
          <a:stretch>
            <a:fillRect/>
          </a:stretch>
        </p:blipFill>
        <p:spPr>
          <a:xfrm>
            <a:off x="3973114" y="1674688"/>
            <a:ext cx="3679798" cy="1703608"/>
          </a:xfrm>
          <a:prstGeom prst="rect">
            <a:avLst/>
          </a:prstGeom>
        </p:spPr>
      </p:pic>
      <p:pic>
        <p:nvPicPr>
          <p:cNvPr id="5" name="Picture 4">
            <a:extLst>
              <a:ext uri="{FF2B5EF4-FFF2-40B4-BE49-F238E27FC236}">
                <a16:creationId xmlns:a16="http://schemas.microsoft.com/office/drawing/2014/main" id="{F925BA3D-DFD9-6A0A-AEEB-DF537355B352}"/>
              </a:ext>
            </a:extLst>
          </p:cNvPr>
          <p:cNvPicPr>
            <a:picLocks noChangeAspect="1"/>
          </p:cNvPicPr>
          <p:nvPr/>
        </p:nvPicPr>
        <p:blipFill>
          <a:blip r:embed="rId3"/>
          <a:stretch>
            <a:fillRect/>
          </a:stretch>
        </p:blipFill>
        <p:spPr>
          <a:xfrm>
            <a:off x="3350044" y="3820792"/>
            <a:ext cx="5185955" cy="182880"/>
          </a:xfrm>
          <a:prstGeom prst="rect">
            <a:avLst/>
          </a:prstGeom>
        </p:spPr>
      </p:pic>
      <p:sp>
        <p:nvSpPr>
          <p:cNvPr id="2" name="TextBox 1">
            <a:extLst>
              <a:ext uri="{FF2B5EF4-FFF2-40B4-BE49-F238E27FC236}">
                <a16:creationId xmlns:a16="http://schemas.microsoft.com/office/drawing/2014/main" id="{BE3CF399-6948-BAA1-8D79-B6A8C6275F6F}"/>
              </a:ext>
            </a:extLst>
          </p:cNvPr>
          <p:cNvSpPr txBox="1"/>
          <p:nvPr/>
        </p:nvSpPr>
        <p:spPr>
          <a:xfrm>
            <a:off x="149772" y="4394279"/>
            <a:ext cx="11950262" cy="1261884"/>
          </a:xfrm>
          <a:prstGeom prst="rect">
            <a:avLst/>
          </a:prstGeom>
          <a:noFill/>
        </p:spPr>
        <p:txBody>
          <a:bodyPr wrap="square" lIns="91440" tIns="45720" rIns="91440" bIns="45720" rtlCol="0" anchor="t">
            <a:spAutoFit/>
          </a:bodyPr>
          <a:lstStyle/>
          <a:p>
            <a:pPr algn="ctr"/>
            <a:r>
              <a:rPr lang="en-US" sz="2800" dirty="0">
                <a:ea typeface="Calibri" panose="020F0502020204030204" pitchFamily="34" charset="0"/>
              </a:rPr>
              <a:t>The Patient Perspective: Living with Delayed Nausea</a:t>
            </a:r>
          </a:p>
          <a:p>
            <a:pPr lvl="1" algn="ctr">
              <a:buSzPct val="80000"/>
            </a:pPr>
            <a:endParaRPr lang="en-US" sz="2400" dirty="0">
              <a:solidFill>
                <a:srgbClr val="006699"/>
              </a:solidFill>
              <a:ea typeface="Calibri"/>
            </a:endParaRPr>
          </a:p>
          <a:p>
            <a:pPr lvl="1" algn="ctr">
              <a:buSzPct val="80000"/>
            </a:pPr>
            <a:r>
              <a:rPr lang="en-US" sz="2400" dirty="0">
                <a:solidFill>
                  <a:srgbClr val="006699"/>
                </a:solidFill>
                <a:ea typeface="Calibri"/>
              </a:rPr>
              <a:t>Abigail Johnston, JD</a:t>
            </a:r>
            <a:endParaRPr lang="en-US" sz="2800" dirty="0">
              <a:effectLst/>
              <a:latin typeface="Calibri" panose="020F0502020204030204" pitchFamily="34" charset="0"/>
              <a:ea typeface="Times New Roman" panose="02020603050405020304" pitchFamily="18" charset="0"/>
            </a:endParaRPr>
          </a:p>
        </p:txBody>
      </p:sp>
      <p:sp>
        <p:nvSpPr>
          <p:cNvPr id="3" name="Slide Number Placeholder 2">
            <a:extLst>
              <a:ext uri="{FF2B5EF4-FFF2-40B4-BE49-F238E27FC236}">
                <a16:creationId xmlns:a16="http://schemas.microsoft.com/office/drawing/2014/main" id="{ABA6F638-AFD4-8B03-BF44-9DB47EA43774}"/>
              </a:ext>
            </a:extLst>
          </p:cNvPr>
          <p:cNvSpPr>
            <a:spLocks noGrp="1"/>
          </p:cNvSpPr>
          <p:nvPr>
            <p:ph type="sldNum" sz="quarter" idx="12"/>
          </p:nvPr>
        </p:nvSpPr>
        <p:spPr>
          <a:xfrm>
            <a:off x="11074400" y="6468110"/>
            <a:ext cx="797560" cy="365125"/>
          </a:xfrm>
        </p:spPr>
        <p:txBody>
          <a:bodyPr/>
          <a:lstStyle/>
          <a:p>
            <a:fld id="{36D64E1A-ACCA-6847-A964-75C0750A57BD}" type="slidenum">
              <a:rPr lang="en-US" smtClean="0"/>
              <a:t>1</a:t>
            </a:fld>
            <a:endParaRPr lang="en-US" dirty="0"/>
          </a:p>
        </p:txBody>
      </p:sp>
    </p:spTree>
    <p:extLst>
      <p:ext uri="{BB962C8B-B14F-4D97-AF65-F5344CB8AC3E}">
        <p14:creationId xmlns:p14="http://schemas.microsoft.com/office/powerpoint/2010/main" val="740423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301FA-8F93-0921-190D-F375F28775B8}"/>
              </a:ext>
            </a:extLst>
          </p:cNvPr>
          <p:cNvSpPr>
            <a:spLocks noGrp="1"/>
          </p:cNvSpPr>
          <p:nvPr>
            <p:ph type="title"/>
          </p:nvPr>
        </p:nvSpPr>
        <p:spPr>
          <a:xfrm>
            <a:off x="641683" y="1"/>
            <a:ext cx="11117179" cy="1690688"/>
          </a:xfrm>
        </p:spPr>
        <p:txBody>
          <a:bodyPr/>
          <a:lstStyle/>
          <a:p>
            <a:r>
              <a:rPr lang="en-US" dirty="0"/>
              <a:t>Personal Experiences with CINV, particularly T-</a:t>
            </a:r>
            <a:r>
              <a:rPr lang="en-US" dirty="0" err="1"/>
              <a:t>DXd</a:t>
            </a:r>
            <a:endParaRPr lang="en-US" dirty="0"/>
          </a:p>
        </p:txBody>
      </p:sp>
      <p:sp>
        <p:nvSpPr>
          <p:cNvPr id="3" name="Slide Number Placeholder 2">
            <a:extLst>
              <a:ext uri="{FF2B5EF4-FFF2-40B4-BE49-F238E27FC236}">
                <a16:creationId xmlns:a16="http://schemas.microsoft.com/office/drawing/2014/main" id="{C29BC7D8-7311-0E82-563A-89951AC0B044}"/>
              </a:ext>
            </a:extLst>
          </p:cNvPr>
          <p:cNvSpPr>
            <a:spLocks noGrp="1"/>
          </p:cNvSpPr>
          <p:nvPr>
            <p:ph type="sldNum" sz="quarter" idx="12"/>
          </p:nvPr>
        </p:nvSpPr>
        <p:spPr/>
        <p:txBody>
          <a:bodyPr/>
          <a:lstStyle/>
          <a:p>
            <a:fld id="{36D64E1A-ACCA-6847-A964-75C0750A57BD}" type="slidenum">
              <a:rPr lang="en-US" smtClean="0"/>
              <a:t>2</a:t>
            </a:fld>
            <a:endParaRPr lang="en-US"/>
          </a:p>
        </p:txBody>
      </p:sp>
      <p:sp>
        <p:nvSpPr>
          <p:cNvPr id="4" name="Content Placeholder 3">
            <a:extLst>
              <a:ext uri="{FF2B5EF4-FFF2-40B4-BE49-F238E27FC236}">
                <a16:creationId xmlns:a16="http://schemas.microsoft.com/office/drawing/2014/main" id="{7A2E6D8C-A605-52A4-5433-3D91D0EE8E30}"/>
              </a:ext>
            </a:extLst>
          </p:cNvPr>
          <p:cNvSpPr>
            <a:spLocks noGrp="1"/>
          </p:cNvSpPr>
          <p:nvPr>
            <p:ph idx="1"/>
          </p:nvPr>
        </p:nvSpPr>
        <p:spPr>
          <a:xfrm>
            <a:off x="838200" y="1347537"/>
            <a:ext cx="10515600" cy="4829426"/>
          </a:xfrm>
        </p:spPr>
        <p:txBody>
          <a:bodyPr>
            <a:normAutofit/>
          </a:bodyPr>
          <a:lstStyle/>
          <a:p>
            <a:r>
              <a:rPr lang="en-US" dirty="0"/>
              <a:t>Initial diagnosis of MBC in 2017 at 38 with a strong history of vomiting, exacerbated by migraines, fertility treatment and pregnancies</a:t>
            </a:r>
          </a:p>
          <a:p>
            <a:r>
              <a:rPr lang="en-US" dirty="0"/>
              <a:t>Received </a:t>
            </a:r>
            <a:r>
              <a:rPr lang="en-US" dirty="0" err="1"/>
              <a:t>Adriamyacin</a:t>
            </a:r>
            <a:r>
              <a:rPr lang="en-US" dirty="0"/>
              <a:t>, Cytoxan (2017) and Taxotere (2022) before T-</a:t>
            </a:r>
            <a:r>
              <a:rPr lang="en-US" dirty="0" err="1"/>
              <a:t>DxD</a:t>
            </a:r>
            <a:r>
              <a:rPr lang="en-US" dirty="0"/>
              <a:t> (2024-2025), experienced intense nausea and vomiting that was controlled with various anti-emetics.  Also hospitalized with intractable vomiting while on </a:t>
            </a:r>
            <a:r>
              <a:rPr lang="en-US" dirty="0" err="1"/>
              <a:t>Piqray</a:t>
            </a:r>
            <a:r>
              <a:rPr lang="en-US" dirty="0"/>
              <a:t>/</a:t>
            </a:r>
            <a:r>
              <a:rPr lang="en-US" dirty="0" err="1"/>
              <a:t>alpelisib</a:t>
            </a:r>
            <a:r>
              <a:rPr lang="en-US" dirty="0"/>
              <a:t> in 2020.</a:t>
            </a:r>
          </a:p>
          <a:p>
            <a:r>
              <a:rPr lang="en-US" dirty="0"/>
              <a:t>Had previously been prescribed a variety of anti-emetics, with varying efficacy on different lines of treatment</a:t>
            </a:r>
          </a:p>
          <a:p>
            <a:r>
              <a:rPr lang="en-US" dirty="0"/>
              <a:t>Tried and adjusted a 4 medication cocktail while receiving </a:t>
            </a:r>
            <a:r>
              <a:rPr lang="en-US" dirty="0" err="1"/>
              <a:t>Enhertu</a:t>
            </a:r>
            <a:r>
              <a:rPr lang="en-US" dirty="0"/>
              <a:t>/T-</a:t>
            </a:r>
            <a:r>
              <a:rPr lang="en-US" dirty="0" err="1"/>
              <a:t>DxD</a:t>
            </a:r>
            <a:r>
              <a:rPr lang="en-US" dirty="0"/>
              <a:t> over 18 months to control the nausea and vomiting, but note that different patients are managed differently.</a:t>
            </a:r>
          </a:p>
          <a:p>
            <a:r>
              <a:rPr lang="en-US" dirty="0"/>
              <a:t>Favorite tool in my toolbox for CINV</a:t>
            </a:r>
          </a:p>
        </p:txBody>
      </p:sp>
    </p:spTree>
    <p:extLst>
      <p:ext uri="{BB962C8B-B14F-4D97-AF65-F5344CB8AC3E}">
        <p14:creationId xmlns:p14="http://schemas.microsoft.com/office/powerpoint/2010/main" val="578240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ED9AC-F455-457B-5C93-72D8B09E3A09}"/>
              </a:ext>
            </a:extLst>
          </p:cNvPr>
          <p:cNvSpPr>
            <a:spLocks noGrp="1"/>
          </p:cNvSpPr>
          <p:nvPr>
            <p:ph type="title"/>
          </p:nvPr>
        </p:nvSpPr>
        <p:spPr>
          <a:xfrm>
            <a:off x="838200" y="365125"/>
            <a:ext cx="10515600" cy="1203825"/>
          </a:xfrm>
        </p:spPr>
        <p:txBody>
          <a:bodyPr/>
          <a:lstStyle/>
          <a:p>
            <a:r>
              <a:rPr lang="en-CA" dirty="0"/>
              <a:t>Before Prescribing a new Line of Treatment, particularly one with risk of CINV</a:t>
            </a:r>
          </a:p>
        </p:txBody>
      </p:sp>
      <p:sp>
        <p:nvSpPr>
          <p:cNvPr id="3" name="Slide Number Placeholder 2">
            <a:extLst>
              <a:ext uri="{FF2B5EF4-FFF2-40B4-BE49-F238E27FC236}">
                <a16:creationId xmlns:a16="http://schemas.microsoft.com/office/drawing/2014/main" id="{D7DB5255-E4A2-C520-07AD-0077788E1B0A}"/>
              </a:ext>
            </a:extLst>
          </p:cNvPr>
          <p:cNvSpPr>
            <a:spLocks noGrp="1"/>
          </p:cNvSpPr>
          <p:nvPr>
            <p:ph type="sldNum" sz="quarter" idx="12"/>
          </p:nvPr>
        </p:nvSpPr>
        <p:spPr/>
        <p:txBody>
          <a:bodyPr/>
          <a:lstStyle/>
          <a:p>
            <a:fld id="{36D64E1A-ACCA-6847-A964-75C0750A57BD}" type="slidenum">
              <a:rPr lang="en-US" smtClean="0"/>
              <a:t>3</a:t>
            </a:fld>
            <a:endParaRPr lang="en-US"/>
          </a:p>
        </p:txBody>
      </p:sp>
      <p:sp>
        <p:nvSpPr>
          <p:cNvPr id="4" name="Content Placeholder 3">
            <a:extLst>
              <a:ext uri="{FF2B5EF4-FFF2-40B4-BE49-F238E27FC236}">
                <a16:creationId xmlns:a16="http://schemas.microsoft.com/office/drawing/2014/main" id="{21C54DE2-BB23-56A6-31E3-9BAB5E54DA59}"/>
              </a:ext>
            </a:extLst>
          </p:cNvPr>
          <p:cNvSpPr>
            <a:spLocks noGrp="1"/>
          </p:cNvSpPr>
          <p:nvPr>
            <p:ph idx="1"/>
          </p:nvPr>
        </p:nvSpPr>
        <p:spPr>
          <a:xfrm>
            <a:off x="838200" y="1568950"/>
            <a:ext cx="6399463" cy="5088523"/>
          </a:xfrm>
        </p:spPr>
        <p:txBody>
          <a:bodyPr>
            <a:normAutofit/>
          </a:bodyPr>
          <a:lstStyle/>
          <a:p>
            <a:r>
              <a:rPr lang="en-CA" dirty="0"/>
              <a:t>Designate someone on your team to assess the potential for a pre-disposition to side effects</a:t>
            </a:r>
          </a:p>
          <a:p>
            <a:r>
              <a:rPr lang="en-CA" dirty="0"/>
              <a:t>Consider utilizing a pharmacist to talk through timing of active ingredients ”peaking” throughout the cycle</a:t>
            </a:r>
          </a:p>
          <a:p>
            <a:r>
              <a:rPr lang="en-CA" dirty="0"/>
              <a:t>When side effects can show up differently throughout a cycle, consider providing patients with a visual of what to expect and perhaps a calendar</a:t>
            </a:r>
          </a:p>
          <a:p>
            <a:r>
              <a:rPr lang="en-CA" dirty="0"/>
              <a:t>Consider suggesting that patients keep a symptom diary for the first few cycles to watch for patterns and so your team will know when to intervene or to check on patients</a:t>
            </a:r>
          </a:p>
        </p:txBody>
      </p:sp>
      <p:pic>
        <p:nvPicPr>
          <p:cNvPr id="6" name="Picture 5">
            <a:extLst>
              <a:ext uri="{FF2B5EF4-FFF2-40B4-BE49-F238E27FC236}">
                <a16:creationId xmlns:a16="http://schemas.microsoft.com/office/drawing/2014/main" id="{DA77E521-C50D-6FBB-4FF8-F49661CC0858}"/>
              </a:ext>
            </a:extLst>
          </p:cNvPr>
          <p:cNvPicPr>
            <a:picLocks noChangeAspect="1"/>
          </p:cNvPicPr>
          <p:nvPr/>
        </p:nvPicPr>
        <p:blipFill>
          <a:blip r:embed="rId2"/>
          <a:stretch>
            <a:fillRect/>
          </a:stretch>
        </p:blipFill>
        <p:spPr>
          <a:xfrm>
            <a:off x="7237663" y="1412111"/>
            <a:ext cx="4116137" cy="4764852"/>
          </a:xfrm>
          <a:prstGeom prst="rect">
            <a:avLst/>
          </a:prstGeom>
        </p:spPr>
      </p:pic>
    </p:spTree>
    <p:extLst>
      <p:ext uri="{BB962C8B-B14F-4D97-AF65-F5344CB8AC3E}">
        <p14:creationId xmlns:p14="http://schemas.microsoft.com/office/powerpoint/2010/main" val="325119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4650A-BB0B-3949-1B59-82D1A2486A9E}"/>
              </a:ext>
            </a:extLst>
          </p:cNvPr>
          <p:cNvSpPr>
            <a:spLocks noGrp="1"/>
          </p:cNvSpPr>
          <p:nvPr>
            <p:ph type="title"/>
          </p:nvPr>
        </p:nvSpPr>
        <p:spPr>
          <a:xfrm>
            <a:off x="838200" y="-104171"/>
            <a:ext cx="10515600" cy="1794860"/>
          </a:xfrm>
        </p:spPr>
        <p:txBody>
          <a:bodyPr/>
          <a:lstStyle/>
          <a:p>
            <a:pPr algn="ctr"/>
            <a:r>
              <a:rPr lang="en-US" b="1" dirty="0"/>
              <a:t>Treat the Person, not the labs</a:t>
            </a:r>
          </a:p>
        </p:txBody>
      </p:sp>
      <p:sp>
        <p:nvSpPr>
          <p:cNvPr id="3" name="Slide Number Placeholder 2">
            <a:extLst>
              <a:ext uri="{FF2B5EF4-FFF2-40B4-BE49-F238E27FC236}">
                <a16:creationId xmlns:a16="http://schemas.microsoft.com/office/drawing/2014/main" id="{E6A59111-0EF9-7F81-3ADC-6CA8F6161A0C}"/>
              </a:ext>
            </a:extLst>
          </p:cNvPr>
          <p:cNvSpPr>
            <a:spLocks noGrp="1"/>
          </p:cNvSpPr>
          <p:nvPr>
            <p:ph type="sldNum" sz="quarter" idx="12"/>
          </p:nvPr>
        </p:nvSpPr>
        <p:spPr/>
        <p:txBody>
          <a:bodyPr/>
          <a:lstStyle/>
          <a:p>
            <a:fld id="{36D64E1A-ACCA-6847-A964-75C0750A57BD}" type="slidenum">
              <a:rPr lang="en-US" smtClean="0"/>
              <a:t>4</a:t>
            </a:fld>
            <a:endParaRPr lang="en-US"/>
          </a:p>
        </p:txBody>
      </p:sp>
      <p:sp>
        <p:nvSpPr>
          <p:cNvPr id="4" name="Content Placeholder 3">
            <a:extLst>
              <a:ext uri="{FF2B5EF4-FFF2-40B4-BE49-F238E27FC236}">
                <a16:creationId xmlns:a16="http://schemas.microsoft.com/office/drawing/2014/main" id="{AB73CC48-7A2C-351C-62F7-850AEAFB6860}"/>
              </a:ext>
            </a:extLst>
          </p:cNvPr>
          <p:cNvSpPr>
            <a:spLocks noGrp="1"/>
          </p:cNvSpPr>
          <p:nvPr>
            <p:ph idx="1"/>
          </p:nvPr>
        </p:nvSpPr>
        <p:spPr>
          <a:xfrm>
            <a:off x="838200" y="1076446"/>
            <a:ext cx="10515600" cy="5100517"/>
          </a:xfrm>
        </p:spPr>
        <p:txBody>
          <a:bodyPr>
            <a:normAutofit fontScale="92500" lnSpcReduction="10000"/>
          </a:bodyPr>
          <a:lstStyle/>
          <a:p>
            <a:r>
              <a:rPr lang="en-US" dirty="0"/>
              <a:t>Labs don’t tell the whole story – many of us are really good at replacing electrolytes and work with integrative and complimentary teams to monitor and replenish what we need</a:t>
            </a:r>
          </a:p>
          <a:p>
            <a:r>
              <a:rPr lang="en-US" dirty="0"/>
              <a:t>Many patients have experienced negative responses when sharing about supplements and other interventions, so stop telling their traditional medicine teams to avoid the potential conflicts, so you don’t know all that they are doing at home.</a:t>
            </a:r>
          </a:p>
          <a:p>
            <a:r>
              <a:rPr lang="en-US" dirty="0"/>
              <a:t>Just because a patient looks ok, doesn’t mean they are ok – believe patients when they report Grade 3 symptoms even if their lab results are “normal.”</a:t>
            </a:r>
          </a:p>
          <a:p>
            <a:r>
              <a:rPr lang="en-US" dirty="0"/>
              <a:t>Consider touch points and consider who the patient has developed a rapport with already on your team.</a:t>
            </a:r>
          </a:p>
          <a:p>
            <a:r>
              <a:rPr lang="en-US" dirty="0"/>
              <a:t>Remember pharmacists have different training and different expertise to offer.</a:t>
            </a:r>
          </a:p>
          <a:p>
            <a:r>
              <a:rPr lang="en-US" dirty="0"/>
              <a:t>Consider looping in palliative care and providing the questions or key information.</a:t>
            </a:r>
          </a:p>
          <a:p>
            <a:r>
              <a:rPr lang="en-US" dirty="0"/>
              <a:t>Consider support from PCPs and GI doctors from the beginning of a new line of treatment.</a:t>
            </a:r>
          </a:p>
          <a:p>
            <a:r>
              <a:rPr lang="en-US" dirty="0"/>
              <a:t>Most crises occur overnight or on the weekend, so have a way for patients to get help without ending up in the ER and communicate this plan from the beginning.</a:t>
            </a:r>
          </a:p>
        </p:txBody>
      </p:sp>
    </p:spTree>
    <p:extLst>
      <p:ext uri="{BB962C8B-B14F-4D97-AF65-F5344CB8AC3E}">
        <p14:creationId xmlns:p14="http://schemas.microsoft.com/office/powerpoint/2010/main" val="3929016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B3ED8-BCE7-D469-EE2E-CE27FF77E6B0}"/>
              </a:ext>
            </a:extLst>
          </p:cNvPr>
          <p:cNvSpPr>
            <a:spLocks noGrp="1"/>
          </p:cNvSpPr>
          <p:nvPr>
            <p:ph type="title"/>
          </p:nvPr>
        </p:nvSpPr>
        <p:spPr>
          <a:xfrm>
            <a:off x="561473" y="365125"/>
            <a:ext cx="11181347" cy="1325563"/>
          </a:xfrm>
        </p:spPr>
        <p:txBody>
          <a:bodyPr/>
          <a:lstStyle/>
          <a:p>
            <a:r>
              <a:rPr lang="en-US" dirty="0"/>
              <a:t>Patients talk to one another and we use the Internet</a:t>
            </a:r>
          </a:p>
        </p:txBody>
      </p:sp>
      <p:sp>
        <p:nvSpPr>
          <p:cNvPr id="3" name="Slide Number Placeholder 2">
            <a:extLst>
              <a:ext uri="{FF2B5EF4-FFF2-40B4-BE49-F238E27FC236}">
                <a16:creationId xmlns:a16="http://schemas.microsoft.com/office/drawing/2014/main" id="{1B09E64E-6AC9-4045-9B33-DEDDB170D035}"/>
              </a:ext>
            </a:extLst>
          </p:cNvPr>
          <p:cNvSpPr>
            <a:spLocks noGrp="1"/>
          </p:cNvSpPr>
          <p:nvPr>
            <p:ph type="sldNum" sz="quarter" idx="12"/>
          </p:nvPr>
        </p:nvSpPr>
        <p:spPr/>
        <p:txBody>
          <a:bodyPr/>
          <a:lstStyle/>
          <a:p>
            <a:fld id="{36D64E1A-ACCA-6847-A964-75C0750A57BD}" type="slidenum">
              <a:rPr lang="en-US" smtClean="0"/>
              <a:t>5</a:t>
            </a:fld>
            <a:endParaRPr lang="en-US"/>
          </a:p>
        </p:txBody>
      </p:sp>
      <p:sp>
        <p:nvSpPr>
          <p:cNvPr id="4" name="Content Placeholder 3">
            <a:extLst>
              <a:ext uri="{FF2B5EF4-FFF2-40B4-BE49-F238E27FC236}">
                <a16:creationId xmlns:a16="http://schemas.microsoft.com/office/drawing/2014/main" id="{35BE956F-4403-63A1-7064-84788F08ECE4}"/>
              </a:ext>
            </a:extLst>
          </p:cNvPr>
          <p:cNvSpPr>
            <a:spLocks noGrp="1"/>
          </p:cNvSpPr>
          <p:nvPr>
            <p:ph idx="1"/>
          </p:nvPr>
        </p:nvSpPr>
        <p:spPr/>
        <p:txBody>
          <a:bodyPr>
            <a:normAutofit fontScale="92500"/>
          </a:bodyPr>
          <a:lstStyle/>
          <a:p>
            <a:r>
              <a:rPr lang="en-US" dirty="0"/>
              <a:t>There are thriving support groups on social media, particularly Facebook, where patients connect with one another about a variety of things – there are support groups specific to each medication prescribed for MBC and these groups are international.  Some are moderated well and some are not.  There are opportunities for all of you to present to patients directly and we welcome you.</a:t>
            </a:r>
          </a:p>
          <a:p>
            <a:r>
              <a:rPr lang="en-US" dirty="0"/>
              <a:t>Many non-profits provide peer-led and professional-led support groups; talking through side effects from treatment is a constant discussion. There are opportunities for all of you to present to patients directly and we welcome you in these spaces.</a:t>
            </a:r>
          </a:p>
          <a:p>
            <a:r>
              <a:rPr lang="en-US" dirty="0"/>
              <a:t>Increasingly, patients are turning to ChatGPT and other AI platforms to get information</a:t>
            </a:r>
          </a:p>
          <a:p>
            <a:endParaRPr lang="en-US" dirty="0"/>
          </a:p>
          <a:p>
            <a:pPr marL="0" indent="0" algn="ctr">
              <a:buNone/>
            </a:pPr>
            <a:r>
              <a:rPr lang="en-US" sz="3500" b="1" dirty="0"/>
              <a:t>Consider how you can engage with patients where they are</a:t>
            </a:r>
          </a:p>
        </p:txBody>
      </p:sp>
    </p:spTree>
    <p:extLst>
      <p:ext uri="{BB962C8B-B14F-4D97-AF65-F5344CB8AC3E}">
        <p14:creationId xmlns:p14="http://schemas.microsoft.com/office/powerpoint/2010/main" val="2828409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4D9D2-D80B-B70A-1A1A-94BA90844E16}"/>
              </a:ext>
            </a:extLst>
          </p:cNvPr>
          <p:cNvSpPr>
            <a:spLocks noGrp="1"/>
          </p:cNvSpPr>
          <p:nvPr>
            <p:ph type="title"/>
          </p:nvPr>
        </p:nvSpPr>
        <p:spPr>
          <a:xfrm>
            <a:off x="838200" y="24765"/>
            <a:ext cx="10515600" cy="1665923"/>
          </a:xfrm>
        </p:spPr>
        <p:txBody>
          <a:bodyPr/>
          <a:lstStyle/>
          <a:p>
            <a:pPr algn="ctr"/>
            <a:r>
              <a:rPr lang="en-US" dirty="0"/>
              <a:t>Suggestions for ways to Engage with Patients</a:t>
            </a:r>
          </a:p>
        </p:txBody>
      </p:sp>
      <p:sp>
        <p:nvSpPr>
          <p:cNvPr id="3" name="Slide Number Placeholder 2">
            <a:extLst>
              <a:ext uri="{FF2B5EF4-FFF2-40B4-BE49-F238E27FC236}">
                <a16:creationId xmlns:a16="http://schemas.microsoft.com/office/drawing/2014/main" id="{8B1154D0-D02E-BE79-FACC-85E958775E87}"/>
              </a:ext>
            </a:extLst>
          </p:cNvPr>
          <p:cNvSpPr>
            <a:spLocks noGrp="1"/>
          </p:cNvSpPr>
          <p:nvPr>
            <p:ph type="sldNum" sz="quarter" idx="12"/>
          </p:nvPr>
        </p:nvSpPr>
        <p:spPr/>
        <p:txBody>
          <a:bodyPr/>
          <a:lstStyle/>
          <a:p>
            <a:fld id="{36D64E1A-ACCA-6847-A964-75C0750A57BD}" type="slidenum">
              <a:rPr lang="en-US" smtClean="0"/>
              <a:t>6</a:t>
            </a:fld>
            <a:endParaRPr lang="en-US"/>
          </a:p>
        </p:txBody>
      </p:sp>
      <p:sp>
        <p:nvSpPr>
          <p:cNvPr id="4" name="Content Placeholder 3">
            <a:extLst>
              <a:ext uri="{FF2B5EF4-FFF2-40B4-BE49-F238E27FC236}">
                <a16:creationId xmlns:a16="http://schemas.microsoft.com/office/drawing/2014/main" id="{5D5C03B3-C3C8-275A-D0E0-0EE4413068E7}"/>
              </a:ext>
            </a:extLst>
          </p:cNvPr>
          <p:cNvSpPr>
            <a:spLocks noGrp="1"/>
          </p:cNvSpPr>
          <p:nvPr>
            <p:ph idx="1"/>
          </p:nvPr>
        </p:nvSpPr>
        <p:spPr>
          <a:xfrm>
            <a:off x="838200" y="1169043"/>
            <a:ext cx="10515600" cy="5007920"/>
          </a:xfrm>
        </p:spPr>
        <p:txBody>
          <a:bodyPr>
            <a:normAutofit/>
          </a:bodyPr>
          <a:lstStyle/>
          <a:p>
            <a:pPr marL="0" indent="0">
              <a:buNone/>
            </a:pPr>
            <a:r>
              <a:rPr lang="en-US" dirty="0"/>
              <a:t>In the US</a:t>
            </a:r>
          </a:p>
          <a:p>
            <a:r>
              <a:rPr lang="en-US" dirty="0"/>
              <a:t>Bookmark </a:t>
            </a:r>
            <a:r>
              <a:rPr lang="en-US" dirty="0" err="1">
                <a:hlinkClick r:id="rId2"/>
              </a:rPr>
              <a:t>GRASPCancer.org</a:t>
            </a:r>
            <a:r>
              <a:rPr lang="en-US" dirty="0">
                <a:hlinkClick r:id="rId2"/>
              </a:rPr>
              <a:t> </a:t>
            </a:r>
            <a:r>
              <a:rPr lang="en-US" dirty="0"/>
              <a:t>and sign up for their newsletters, get involved in poster sessions.  You can even suggest a “Huddle” on any topic you want to discuss with patients.</a:t>
            </a:r>
          </a:p>
          <a:p>
            <a:r>
              <a:rPr lang="en-US" dirty="0"/>
              <a:t>Bookmark </a:t>
            </a:r>
            <a:r>
              <a:rPr lang="en-US" dirty="0">
                <a:hlinkClick r:id="rId3"/>
              </a:rPr>
              <a:t>Metavivor.org </a:t>
            </a:r>
            <a:r>
              <a:rPr lang="en-US" dirty="0"/>
              <a:t>and sign up for their newsletter.  Under “Get Support,” there is a link for support groups for the newly diagnosed and a map of those of us who are trained as peer to peer leaders and moderate support groups.</a:t>
            </a:r>
          </a:p>
          <a:p>
            <a:r>
              <a:rPr lang="en-US" dirty="0"/>
              <a:t>Bookmark the </a:t>
            </a:r>
            <a:r>
              <a:rPr lang="en-US" dirty="0" err="1">
                <a:hlinkClick r:id="rId4"/>
              </a:rPr>
              <a:t>MBCAlliance.org</a:t>
            </a:r>
            <a:r>
              <a:rPr lang="en-US" dirty="0">
                <a:hlinkClick r:id="rId4"/>
              </a:rPr>
              <a:t> </a:t>
            </a:r>
            <a:r>
              <a:rPr lang="en-US" dirty="0"/>
              <a:t>and follow their efforts.  The website has many individual members who are people living with MBC who highlight their projects and initiatives.</a:t>
            </a:r>
          </a:p>
          <a:p>
            <a:pPr marL="0" indent="0">
              <a:buNone/>
            </a:pPr>
            <a:r>
              <a:rPr lang="en-US" dirty="0"/>
              <a:t>Outside the US</a:t>
            </a:r>
          </a:p>
          <a:p>
            <a:r>
              <a:rPr lang="en-US" dirty="0"/>
              <a:t>Bookmark the </a:t>
            </a:r>
            <a:r>
              <a:rPr lang="en-US" dirty="0">
                <a:hlinkClick r:id="rId5"/>
              </a:rPr>
              <a:t>ABCGlobalAlliance.org </a:t>
            </a:r>
            <a:r>
              <a:rPr lang="en-US" dirty="0"/>
              <a:t>and follow their efforts.</a:t>
            </a:r>
          </a:p>
        </p:txBody>
      </p:sp>
    </p:spTree>
    <p:extLst>
      <p:ext uri="{BB962C8B-B14F-4D97-AF65-F5344CB8AC3E}">
        <p14:creationId xmlns:p14="http://schemas.microsoft.com/office/powerpoint/2010/main" val="391341209"/>
      </p:ext>
    </p:extLst>
  </p:cSld>
  <p:clrMapOvr>
    <a:masterClrMapping/>
  </p:clrMapOvr>
</p:sld>
</file>

<file path=ppt/theme/theme1.xml><?xml version="1.0" encoding="utf-8"?>
<a:theme xmlns:a="http://schemas.openxmlformats.org/drawingml/2006/main" name="Office Theme">
  <a:themeElements>
    <a:clrScheme name="MASCC template">
      <a:dk1>
        <a:srgbClr val="333433"/>
      </a:dk1>
      <a:lt1>
        <a:srgbClr val="FFFFFF"/>
      </a:lt1>
      <a:dk2>
        <a:srgbClr val="14486D"/>
      </a:dk2>
      <a:lt2>
        <a:srgbClr val="D9E0E6"/>
      </a:lt2>
      <a:accent1>
        <a:srgbClr val="0562C1"/>
      </a:accent1>
      <a:accent2>
        <a:srgbClr val="1CADE3"/>
      </a:accent2>
      <a:accent3>
        <a:srgbClr val="28C4CC"/>
      </a:accent3>
      <a:accent4>
        <a:srgbClr val="42BA97"/>
      </a:accent4>
      <a:accent5>
        <a:srgbClr val="3E8853"/>
      </a:accent5>
      <a:accent6>
        <a:srgbClr val="62A39F"/>
      </a:accent6>
      <a:hlink>
        <a:srgbClr val="0096FF"/>
      </a:hlink>
      <a:folHlink>
        <a:srgbClr val="B26B0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s">
  <a:themeElements>
    <a:clrScheme name="YSM New Brand">
      <a:dk1>
        <a:srgbClr val="000000"/>
      </a:dk1>
      <a:lt1>
        <a:srgbClr val="FFFFFF"/>
      </a:lt1>
      <a:dk2>
        <a:srgbClr val="585858"/>
      </a:dk2>
      <a:lt2>
        <a:srgbClr val="C2C0C0"/>
      </a:lt2>
      <a:accent1>
        <a:srgbClr val="467FCC"/>
      </a:accent1>
      <a:accent2>
        <a:srgbClr val="55A51C"/>
      </a:accent2>
      <a:accent3>
        <a:srgbClr val="80CDE9"/>
      </a:accent3>
      <a:accent4>
        <a:srgbClr val="A098E4"/>
      </a:accent4>
      <a:accent5>
        <a:srgbClr val="F7941D"/>
      </a:accent5>
      <a:accent6>
        <a:srgbClr val="004DA4"/>
      </a:accent6>
      <a:hlink>
        <a:srgbClr val="467FCC"/>
      </a:hlink>
      <a:folHlink>
        <a:srgbClr val="C4DF9B"/>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25749</TotalTime>
  <Words>719</Words>
  <Application>Microsoft Macintosh PowerPoint</Application>
  <PresentationFormat>Widescreen</PresentationFormat>
  <Paragraphs>42</Paragraphs>
  <Slides>6</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vt:i4>
      </vt:variant>
    </vt:vector>
  </HeadingPairs>
  <TitlesOfParts>
    <vt:vector size="13" baseType="lpstr">
      <vt:lpstr>Arial</vt:lpstr>
      <vt:lpstr>Calibri</vt:lpstr>
      <vt:lpstr>Georgia</vt:lpstr>
      <vt:lpstr>Roboto Light</vt:lpstr>
      <vt:lpstr>Wingdings</vt:lpstr>
      <vt:lpstr>Office Theme</vt:lpstr>
      <vt:lpstr>Content Slides</vt:lpstr>
      <vt:lpstr>PowerPoint Presentation</vt:lpstr>
      <vt:lpstr>Personal Experiences with CINV, particularly T-DXd</vt:lpstr>
      <vt:lpstr>Before Prescribing a new Line of Treatment, particularly one with risk of CINV</vt:lpstr>
      <vt:lpstr>Treat the Person, not the labs</vt:lpstr>
      <vt:lpstr>Patients talk to one another and we use the Internet</vt:lpstr>
      <vt:lpstr>Suggestions for ways to Engage with Patients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Hollen</dc:creator>
  <cp:lastModifiedBy>Abigail Johnston</cp:lastModifiedBy>
  <cp:revision>278</cp:revision>
  <dcterms:created xsi:type="dcterms:W3CDTF">2021-06-02T14:58:24Z</dcterms:created>
  <dcterms:modified xsi:type="dcterms:W3CDTF">2026-05-01T15:11:29Z</dcterms:modified>
</cp:coreProperties>
</file>